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344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A3D50E9-E434-4A29-842D-60015C780508}" type="datetimeFigureOut">
              <a:rPr lang="uk-UA" smtClean="0"/>
              <a:t>15.05.2015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B860EAB-3BDC-4921-B68E-CDD269656704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8361" y="1268760"/>
            <a:ext cx="7772400" cy="1658615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Покрокова інструкція створення резюме за допомогою </a:t>
            </a:r>
            <a:r>
              <a:rPr lang="uk-UA" b="1" dirty="0" smtClean="0">
                <a:solidFill>
                  <a:srgbClr val="0070C0"/>
                </a:solidFill>
              </a:rPr>
              <a:t>програми</a:t>
            </a: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b="1" i="1" dirty="0" smtClean="0">
                <a:solidFill>
                  <a:srgbClr val="0070C0"/>
                </a:solidFill>
              </a:rPr>
              <a:t>MS PUBLISHER</a:t>
            </a:r>
            <a:endParaRPr lang="uk-UA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00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599" y="814182"/>
            <a:ext cx="5048250" cy="1219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185" y="2852936"/>
            <a:ext cx="5381625" cy="32194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48329" y="404664"/>
            <a:ext cx="3969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1. Кнопка Пуск – Всі програми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48329" y="2204864"/>
            <a:ext cx="5607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2</a:t>
            </a:r>
            <a:r>
              <a:rPr lang="uk-UA" b="1" dirty="0" smtClean="0">
                <a:solidFill>
                  <a:srgbClr val="0070C0"/>
                </a:solidFill>
              </a:rPr>
              <a:t>. </a:t>
            </a:r>
            <a:r>
              <a:rPr lang="en-US" b="1" dirty="0" smtClean="0">
                <a:solidFill>
                  <a:srgbClr val="0070C0"/>
                </a:solidFill>
              </a:rPr>
              <a:t>Microsoft Office </a:t>
            </a:r>
            <a:r>
              <a:rPr lang="uk-UA" b="1" dirty="0" smtClean="0">
                <a:solidFill>
                  <a:srgbClr val="0070C0"/>
                </a:solidFill>
              </a:rPr>
              <a:t>– </a:t>
            </a:r>
            <a:r>
              <a:rPr lang="en-US" b="1" dirty="0" smtClean="0">
                <a:solidFill>
                  <a:srgbClr val="0070C0"/>
                </a:solidFill>
              </a:rPr>
              <a:t>Microsoft Publisher 2010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88751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0768"/>
            <a:ext cx="5991225" cy="38481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589330"/>
            <a:ext cx="3703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3</a:t>
            </a:r>
            <a:r>
              <a:rPr lang="uk-UA" b="1" dirty="0" smtClean="0">
                <a:solidFill>
                  <a:srgbClr val="0070C0"/>
                </a:solidFill>
              </a:rPr>
              <a:t>. Файл – Створити - Резюме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2054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8742" y="589330"/>
            <a:ext cx="71144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4. Можна вибрати Кольорову схему та Шрифтову схему.</a:t>
            </a:r>
          </a:p>
          <a:p>
            <a:r>
              <a:rPr lang="uk-UA" b="1" dirty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   Натискаємо Створити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94" y="1504950"/>
            <a:ext cx="60007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846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08927"/>
            <a:ext cx="6000750" cy="38481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639014"/>
            <a:ext cx="6670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5</a:t>
            </a:r>
            <a:r>
              <a:rPr lang="uk-UA" b="1" dirty="0" smtClean="0">
                <a:solidFill>
                  <a:srgbClr val="0070C0"/>
                </a:solidFill>
              </a:rPr>
              <a:t>. Заповнюємо інформацією відповідні поля резюме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8647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2" y="1504950"/>
            <a:ext cx="6000750" cy="38481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68742" y="618461"/>
            <a:ext cx="2842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6. Файл – Зберегти як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8934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8742" y="618461"/>
            <a:ext cx="7104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Порівняння процесів створення резюме засобами</a:t>
            </a:r>
            <a:endParaRPr lang="en-US" b="1" dirty="0" smtClean="0">
              <a:solidFill>
                <a:srgbClr val="0070C0"/>
              </a:solidFill>
            </a:endParaRPr>
          </a:p>
          <a:p>
            <a:pPr algn="ctr"/>
            <a:r>
              <a:rPr lang="uk-UA" b="1" dirty="0" smtClean="0">
                <a:solidFill>
                  <a:srgbClr val="0070C0"/>
                </a:solidFill>
              </a:rPr>
              <a:t>програми </a:t>
            </a:r>
            <a:r>
              <a:rPr lang="en-US" b="1" i="1" dirty="0" smtClean="0">
                <a:solidFill>
                  <a:srgbClr val="0070C0"/>
                </a:solidFill>
              </a:rPr>
              <a:t>MS Publisher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</a:rPr>
              <a:t>і текстового процесора </a:t>
            </a:r>
            <a:r>
              <a:rPr lang="en-US" b="1" i="1" dirty="0" smtClean="0">
                <a:solidFill>
                  <a:srgbClr val="0070C0"/>
                </a:solidFill>
              </a:rPr>
              <a:t>M</a:t>
            </a:r>
            <a:r>
              <a:rPr lang="en-US" b="1" i="1" dirty="0">
                <a:solidFill>
                  <a:srgbClr val="0070C0"/>
                </a:solidFill>
              </a:rPr>
              <a:t>S</a:t>
            </a:r>
            <a:r>
              <a:rPr lang="en-US" b="1" i="1" dirty="0" smtClean="0">
                <a:solidFill>
                  <a:srgbClr val="0070C0"/>
                </a:solidFill>
              </a:rPr>
              <a:t> Word</a:t>
            </a:r>
            <a:endParaRPr lang="uk-UA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358170"/>
            <a:ext cx="33185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1</a:t>
            </a:r>
            <a:r>
              <a:rPr lang="uk-UA" sz="1600" b="1" dirty="0" smtClean="0">
                <a:solidFill>
                  <a:srgbClr val="0070C0"/>
                </a:solidFill>
              </a:rPr>
              <a:t>. Файл – Створити - Резюме</a:t>
            </a:r>
            <a:endParaRPr lang="uk-UA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00808"/>
            <a:ext cx="17621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15223"/>
            <a:ext cx="146685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2352821"/>
            <a:ext cx="43909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1</a:t>
            </a:r>
            <a:r>
              <a:rPr lang="uk-UA" sz="1600" b="1" dirty="0" smtClean="0">
                <a:solidFill>
                  <a:srgbClr val="0070C0"/>
                </a:solidFill>
              </a:rPr>
              <a:t>. Файл – Створити – Зразки шаблонів</a:t>
            </a:r>
            <a:endParaRPr lang="uk-UA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96724"/>
            <a:ext cx="35926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dirty="0">
                <a:solidFill>
                  <a:srgbClr val="0070C0"/>
                </a:solidFill>
              </a:rPr>
              <a:t>2</a:t>
            </a:r>
            <a:r>
              <a:rPr lang="uk-UA" sz="1600" b="1" dirty="0" smtClean="0">
                <a:solidFill>
                  <a:srgbClr val="0070C0"/>
                </a:solidFill>
              </a:rPr>
              <a:t>. </a:t>
            </a:r>
            <a:r>
              <a:rPr lang="uk-UA" sz="1600" b="1" dirty="0" smtClean="0"/>
              <a:t>Вибрати</a:t>
            </a:r>
            <a:r>
              <a:rPr lang="uk-UA" sz="1600" b="1" dirty="0" smtClean="0">
                <a:solidFill>
                  <a:srgbClr val="0070C0"/>
                </a:solidFill>
              </a:rPr>
              <a:t> Кольорову схему </a:t>
            </a:r>
            <a:r>
              <a:rPr lang="uk-UA" sz="1600" b="1" dirty="0" smtClean="0"/>
              <a:t>та</a:t>
            </a:r>
          </a:p>
          <a:p>
            <a:r>
              <a:rPr lang="uk-UA" sz="1600" b="1" dirty="0">
                <a:solidFill>
                  <a:srgbClr val="0070C0"/>
                </a:solidFill>
              </a:rPr>
              <a:t> </a:t>
            </a:r>
            <a:r>
              <a:rPr lang="uk-UA" sz="1600" b="1" dirty="0" smtClean="0">
                <a:solidFill>
                  <a:srgbClr val="0070C0"/>
                </a:solidFill>
              </a:rPr>
              <a:t>   Шрифтову схему.</a:t>
            </a:r>
          </a:p>
          <a:p>
            <a:endParaRPr lang="uk-UA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2775532"/>
            <a:ext cx="32912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dirty="0">
                <a:solidFill>
                  <a:srgbClr val="0070C0"/>
                </a:solidFill>
              </a:rPr>
              <a:t>2</a:t>
            </a:r>
            <a:r>
              <a:rPr lang="uk-UA" sz="1600" b="1" dirty="0" smtClean="0">
                <a:solidFill>
                  <a:srgbClr val="0070C0"/>
                </a:solidFill>
              </a:rPr>
              <a:t>. </a:t>
            </a:r>
            <a:r>
              <a:rPr lang="uk-UA" sz="1600" b="1" dirty="0" smtClean="0"/>
              <a:t>Вибрати</a:t>
            </a:r>
            <a:r>
              <a:rPr lang="uk-UA" sz="1600" b="1" dirty="0" smtClean="0">
                <a:solidFill>
                  <a:srgbClr val="0070C0"/>
                </a:solidFill>
              </a:rPr>
              <a:t> Важливе резюме</a:t>
            </a:r>
            <a:endParaRPr lang="uk-UA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8014" y="3992381"/>
            <a:ext cx="2842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4</a:t>
            </a:r>
            <a:r>
              <a:rPr lang="uk-UA" b="1" dirty="0" smtClean="0">
                <a:solidFill>
                  <a:srgbClr val="0070C0"/>
                </a:solidFill>
              </a:rPr>
              <a:t>. Файл – Зберегти як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39952" y="3992381"/>
            <a:ext cx="2842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4</a:t>
            </a:r>
            <a:r>
              <a:rPr lang="uk-UA" b="1" dirty="0" smtClean="0">
                <a:solidFill>
                  <a:srgbClr val="0070C0"/>
                </a:solidFill>
              </a:rPr>
              <a:t>. Файл – Зберегти як</a:t>
            </a:r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8014" y="3343055"/>
            <a:ext cx="3752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3</a:t>
            </a:r>
            <a:r>
              <a:rPr lang="uk-UA" b="1" dirty="0" smtClean="0">
                <a:solidFill>
                  <a:srgbClr val="0070C0"/>
                </a:solidFill>
              </a:rPr>
              <a:t>. </a:t>
            </a:r>
            <a:r>
              <a:rPr lang="uk-UA" b="1" dirty="0" smtClean="0"/>
              <a:t>Заповнюємо інформацією </a:t>
            </a:r>
          </a:p>
          <a:p>
            <a:r>
              <a:rPr lang="uk-UA" b="1" dirty="0"/>
              <a:t> </a:t>
            </a:r>
            <a:r>
              <a:rPr lang="uk-UA" b="1" dirty="0" smtClean="0"/>
              <a:t>   відповідні поля резюме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3346050"/>
            <a:ext cx="3752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0070C0"/>
                </a:solidFill>
              </a:rPr>
              <a:t>3</a:t>
            </a:r>
            <a:r>
              <a:rPr lang="uk-UA" b="1" dirty="0" smtClean="0">
                <a:solidFill>
                  <a:srgbClr val="0070C0"/>
                </a:solidFill>
              </a:rPr>
              <a:t>. </a:t>
            </a:r>
            <a:r>
              <a:rPr lang="uk-UA" b="1" dirty="0" smtClean="0"/>
              <a:t>Заповнюємо інформацією </a:t>
            </a:r>
          </a:p>
          <a:p>
            <a:r>
              <a:rPr lang="uk-UA" b="1" dirty="0"/>
              <a:t> </a:t>
            </a:r>
            <a:r>
              <a:rPr lang="uk-UA" b="1" dirty="0" smtClean="0"/>
              <a:t>   відповідні поля резюме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184253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</TotalTime>
  <Words>126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Покрокова інструкція створення резюме за допомогою програми MS PUBLISHER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Покрокова інструкція створення резюме за допомогою програми MS Publisher</dc:title>
  <dc:creator>Валерий</dc:creator>
  <cp:lastModifiedBy>Валерий</cp:lastModifiedBy>
  <cp:revision>6</cp:revision>
  <dcterms:created xsi:type="dcterms:W3CDTF">2015-05-15T12:17:11Z</dcterms:created>
  <dcterms:modified xsi:type="dcterms:W3CDTF">2015-05-15T13:58:16Z</dcterms:modified>
</cp:coreProperties>
</file>